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97" r:id="rId5"/>
    <p:sldId id="2575" r:id="rId6"/>
    <p:sldId id="2560" r:id="rId7"/>
    <p:sldId id="2565" r:id="rId8"/>
    <p:sldId id="2598" r:id="rId9"/>
    <p:sldId id="2599" r:id="rId10"/>
    <p:sldId id="258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95238" autoAdjust="0"/>
  </p:normalViewPr>
  <p:slideViewPr>
    <p:cSldViewPr snapToGrid="0" snapToObjects="1" showGuides="1">
      <p:cViewPr>
        <p:scale>
          <a:sx n="70" d="100"/>
          <a:sy n="70" d="100"/>
        </p:scale>
        <p:origin x="907" y="427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2/16/2020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2/16/2020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sure if we wanted and I can always add more members as they 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229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erson sitting on a table&#10;&#10;Description automatically generated">
            <a:extLst>
              <a:ext uri="{FF2B5EF4-FFF2-40B4-BE49-F238E27FC236}">
                <a16:creationId xmlns:a16="http://schemas.microsoft.com/office/drawing/2014/main" id="{8074DC81-B7A6-43A4-B41A-05F2AE5B8CB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21592" b="21592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5726917-7587-4DDD-BD99-D7216BBCE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#team-podcast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346C3C-789C-4458-95CD-45E8995FD0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xapicohort</a:t>
            </a:r>
            <a:r>
              <a:rPr lang="en-US" dirty="0"/>
              <a:t>/team-podcast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060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318BB9F-B630-4954-B7D5-D3854291D2A9}"/>
              </a:ext>
            </a:extLst>
          </p:cNvPr>
          <p:cNvSpPr/>
          <p:nvPr/>
        </p:nvSpPr>
        <p:spPr>
          <a:xfrm>
            <a:off x="3048000" y="1964267"/>
            <a:ext cx="3045056" cy="244144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D079901-DBD0-418A-A799-384E830BB91D}"/>
              </a:ext>
            </a:extLst>
          </p:cNvPr>
          <p:cNvSpPr/>
          <p:nvPr/>
        </p:nvSpPr>
        <p:spPr>
          <a:xfrm>
            <a:off x="-21468" y="4430994"/>
            <a:ext cx="3045056" cy="244144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22F9B06-9D11-46A1-9DB8-6C98A832E831}"/>
              </a:ext>
            </a:extLst>
          </p:cNvPr>
          <p:cNvSpPr/>
          <p:nvPr/>
        </p:nvSpPr>
        <p:spPr>
          <a:xfrm>
            <a:off x="9146944" y="1964267"/>
            <a:ext cx="3045056" cy="244144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13F9A722-C416-4CA0-9E81-3AB439623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We Are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E6B8FC3-C6AB-4C05-AB1A-6A425F43716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Fearless Leader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D905B54-BC78-4D3A-98A7-8BF350FAE6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Sam Rogers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5D841AC-77B9-46F0-877E-EDFD058BCBF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SME</a:t>
            </a:r>
          </a:p>
          <a:p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20F164F-C51A-49BD-BCBB-07C7BED267C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Oliver Pincus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6997EE2-4A7E-42BA-A9A4-CA8914C6CA1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  <a:p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604A973-1FC1-4BD3-A8B8-0C46262D77B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err="1"/>
              <a:t>Helana</a:t>
            </a:r>
            <a:r>
              <a:rPr lang="en-US" dirty="0"/>
              <a:t> Smith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F71130C1-E2E7-4700-A220-231BB58349D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Cohort Rookie</a:t>
            </a:r>
          </a:p>
          <a:p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DC5EC52-0B52-4D0E-B00E-8E5EF35BC9C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Val Quezada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46FEF92-7A40-4C3C-8DA6-DD901651D5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51E0CA-7978-4BCB-AE99-0E932ED9D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913" y="2394035"/>
            <a:ext cx="1889230" cy="20116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4D79A8-DEC1-46A4-A55D-464139EE0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02" y="4769939"/>
            <a:ext cx="2072820" cy="2088061"/>
          </a:xfrm>
          <a:prstGeom prst="rect">
            <a:avLst/>
          </a:prstGeom>
        </p:spPr>
      </p:pic>
      <p:pic>
        <p:nvPicPr>
          <p:cNvPr id="28" name="Picture Placeholder 27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F6A2FCE8-8284-4C99-AF74-20CC9C10BA6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t="15402" b="15402"/>
          <a:stretch>
            <a:fillRect/>
          </a:stretch>
        </p:blipFill>
        <p:spPr>
          <a:xfrm>
            <a:off x="9525616" y="2576820"/>
            <a:ext cx="2287711" cy="1828800"/>
          </a:xfrm>
        </p:spPr>
      </p:pic>
    </p:spTree>
    <p:extLst>
      <p:ext uri="{BB962C8B-B14F-4D97-AF65-F5344CB8AC3E}">
        <p14:creationId xmlns:p14="http://schemas.microsoft.com/office/powerpoint/2010/main" val="4148056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F0240E2-270B-47F4-97C1-065A42CC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are doing?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6A574E0-4F1C-4569-ABD3-9707A8CD18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53055" y="2356772"/>
            <a:ext cx="3686025" cy="2098193"/>
          </a:xfrm>
        </p:spPr>
        <p:txBody>
          <a:bodyPr>
            <a:normAutofit/>
          </a:bodyPr>
          <a:lstStyle/>
          <a:p>
            <a:r>
              <a:rPr lang="en-US" sz="2400" b="0" dirty="0"/>
              <a:t>We are creating a way to track user-level podcast behaviors with </a:t>
            </a:r>
            <a:r>
              <a:rPr lang="en-US" sz="2400" b="0" dirty="0" err="1"/>
              <a:t>xAPI</a:t>
            </a:r>
            <a:r>
              <a:rPr lang="en-US" sz="2400" b="0" dirty="0"/>
              <a:t> so that podcasts can be integrated into the larger learning ecosystem.</a:t>
            </a:r>
          </a:p>
        </p:txBody>
      </p:sp>
      <p:pic>
        <p:nvPicPr>
          <p:cNvPr id="19" name="Picture Placeholder 18"/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/>
          <a:stretch/>
        </p:blipFill>
        <p:spPr>
          <a:xfrm>
            <a:off x="0" y="0"/>
            <a:ext cx="3708400" cy="6858000"/>
          </a:xfrm>
        </p:spPr>
      </p:pic>
      <p:pic>
        <p:nvPicPr>
          <p:cNvPr id="18" name="Picture Placeholder 15"/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/>
          <a:stretch/>
        </p:blipFill>
        <p:spPr>
          <a:xfrm>
            <a:off x="8483601" y="0"/>
            <a:ext cx="3708400" cy="6858000"/>
          </a:xfrm>
        </p:spPr>
      </p:pic>
    </p:spTree>
    <p:extLst>
      <p:ext uri="{BB962C8B-B14F-4D97-AF65-F5344CB8AC3E}">
        <p14:creationId xmlns:p14="http://schemas.microsoft.com/office/powerpoint/2010/main" val="2885941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</p:spPr>
        <p:txBody>
          <a:bodyPr/>
          <a:lstStyle/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r>
              <a:rPr lang="en-US" sz="4400" b="1" dirty="0">
                <a:latin typeface="+mj-lt"/>
              </a:rPr>
              <a:t>as iTunes is to Saba 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Podcast is to LMS…</a:t>
            </a: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816430" y="3399235"/>
            <a:ext cx="3767156" cy="3265714"/>
          </a:xfrm>
        </p:spPr>
      </p:pic>
      <p:pic>
        <p:nvPicPr>
          <p:cNvPr id="9" name="Picture Placeholder 8"/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816430" y="193052"/>
            <a:ext cx="3767156" cy="2820954"/>
          </a:xfrm>
        </p:spPr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4C4648-DF8F-46D3-B837-775D9C08D5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solidFill>
            <a:schemeClr val="accent1">
              <a:lumMod val="75000"/>
            </a:schemeClr>
          </a:solidFill>
        </p:spPr>
        <p:txBody>
          <a:bodyPr/>
          <a:lstStyle/>
          <a:p>
            <a:endParaRPr lang="en-US" sz="4400" dirty="0">
              <a:latin typeface="+mj-lt"/>
            </a:endParaRPr>
          </a:p>
          <a:p>
            <a:endParaRPr lang="en-US" sz="4400" dirty="0">
              <a:latin typeface="+mj-lt"/>
            </a:endParaRPr>
          </a:p>
          <a:p>
            <a:r>
              <a:rPr lang="en-US" sz="4400" b="1" dirty="0">
                <a:latin typeface="+mj-lt"/>
              </a:rPr>
              <a:t>as Courses are to Curriculum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EA7847-357F-495F-A9A2-89C5A79E1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Episodes are to Seasons…</a:t>
            </a:r>
          </a:p>
        </p:txBody>
      </p:sp>
      <p:pic>
        <p:nvPicPr>
          <p:cNvPr id="6" name="Picture Placeholder 6">
            <a:extLst>
              <a:ext uri="{FF2B5EF4-FFF2-40B4-BE49-F238E27FC236}">
                <a16:creationId xmlns:a16="http://schemas.microsoft.com/office/drawing/2014/main" id="{75AB5963-0F5E-4778-B6CA-2376EB0443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16430" y="3399235"/>
            <a:ext cx="3767156" cy="32657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1C01265E-E43C-4A77-80AD-03591D1A0E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6430" y="193052"/>
            <a:ext cx="3767156" cy="28209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046108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>
              <a:lumMod val="90000"/>
              <a:lumOff val="10000"/>
            </a:schemeClr>
          </a:solidFill>
        </p:spPr>
        <p:txBody>
          <a:bodyPr/>
          <a:lstStyle/>
          <a:p>
            <a:endParaRPr lang="en-US" sz="3600" dirty="0"/>
          </a:p>
          <a:p>
            <a:endParaRPr lang="en-US" sz="3600" dirty="0"/>
          </a:p>
          <a:p>
            <a:r>
              <a:rPr lang="en-US" sz="4400" b="1" dirty="0">
                <a:latin typeface="+mj-lt"/>
              </a:rPr>
              <a:t>as Learner Results are to Scorm 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Statements are to </a:t>
            </a:r>
            <a:r>
              <a:rPr lang="en-US" dirty="0" err="1"/>
              <a:t>xAPI</a:t>
            </a:r>
            <a:r>
              <a:rPr lang="en-US" dirty="0"/>
              <a:t>…</a:t>
            </a: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816430" y="3399235"/>
            <a:ext cx="3767156" cy="3265714"/>
          </a:xfrm>
        </p:spPr>
      </p:pic>
      <p:pic>
        <p:nvPicPr>
          <p:cNvPr id="9" name="Picture Placeholder 8"/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816430" y="193052"/>
            <a:ext cx="3767156" cy="2820954"/>
          </a:xfrm>
        </p:spPr>
      </p:pic>
    </p:spTree>
    <p:extLst>
      <p:ext uri="{BB962C8B-B14F-4D97-AF65-F5344CB8AC3E}">
        <p14:creationId xmlns:p14="http://schemas.microsoft.com/office/powerpoint/2010/main" val="2008364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 flipH="1">
            <a:off x="0" y="0"/>
            <a:ext cx="12192000" cy="6858000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887474" y="4318348"/>
            <a:ext cx="7304526" cy="2196780"/>
          </a:xfrm>
        </p:spPr>
        <p:txBody>
          <a:bodyPr/>
          <a:lstStyle/>
          <a:p>
            <a:r>
              <a:rPr lang="en-US" dirty="0"/>
              <a:t>Thank  You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CF8A26-1621-4E73-86DB-631C377CD1F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1415924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T Template_Classic _Bold_Sophisticated_02_MS - v5" id="{0D41E119-70BC-460A-871B-170510AB4D35}" vid="{64C62F1B-F437-4409-9C0D-EDEE8FFAF9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E8B52BE-6787-403E-A094-B18CEB01669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843D30A-FE5A-4A75-9AAA-C9B333E486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0FE9C68-0C22-4EEC-B457-063807029368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0</TotalTime>
  <Words>110</Words>
  <Application>Microsoft Office PowerPoint</Application>
  <PresentationFormat>Widescreen</PresentationFormat>
  <Paragraphs>30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Constantia</vt:lpstr>
      <vt:lpstr>Corbel</vt:lpstr>
      <vt:lpstr>Helvetica Light</vt:lpstr>
      <vt:lpstr>Raleway</vt:lpstr>
      <vt:lpstr>Office Theme</vt:lpstr>
      <vt:lpstr>#team-podcast</vt:lpstr>
      <vt:lpstr>Who We Are</vt:lpstr>
      <vt:lpstr>What we are doing?</vt:lpstr>
      <vt:lpstr>Podcast is to LMS…</vt:lpstr>
      <vt:lpstr>Episodes are to Seasons…</vt:lpstr>
      <vt:lpstr>Statements are to xAPI…</vt:lpstr>
      <vt:lpstr>28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2020-02-16T23:17:18Z</dcterms:created>
  <dcterms:modified xsi:type="dcterms:W3CDTF">2020-02-17T01:14:40Z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